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305" r:id="rId2"/>
    <p:sldId id="256" r:id="rId3"/>
    <p:sldId id="258" r:id="rId4"/>
    <p:sldId id="257" r:id="rId5"/>
    <p:sldId id="259" r:id="rId6"/>
    <p:sldId id="297" r:id="rId7"/>
    <p:sldId id="260" r:id="rId8"/>
    <p:sldId id="295" r:id="rId9"/>
    <p:sldId id="261" r:id="rId10"/>
    <p:sldId id="262" r:id="rId11"/>
    <p:sldId id="283" r:id="rId12"/>
    <p:sldId id="263" r:id="rId13"/>
    <p:sldId id="266" r:id="rId14"/>
    <p:sldId id="272" r:id="rId15"/>
    <p:sldId id="300" r:id="rId16"/>
    <p:sldId id="264" r:id="rId17"/>
    <p:sldId id="301" r:id="rId18"/>
    <p:sldId id="267" r:id="rId19"/>
    <p:sldId id="265" r:id="rId20"/>
    <p:sldId id="279" r:id="rId21"/>
    <p:sldId id="302" r:id="rId22"/>
    <p:sldId id="303" r:id="rId23"/>
    <p:sldId id="304" r:id="rId24"/>
    <p:sldId id="288" r:id="rId25"/>
    <p:sldId id="30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untdown" pitchFamily="82" charset="0"/>
      <p:regular r:id="rId32"/>
    </p:embeddedFont>
    <p:embeddedFont>
      <p:font typeface="Space Grotesk" pitchFamily="2" charset="77"/>
      <p:regular r:id="rId33"/>
      <p:bold r:id="rId34"/>
      <p:italic r:id="rId35"/>
      <p:boldItalic r:id="rId36"/>
    </p:embeddedFont>
    <p:embeddedFont>
      <p:font typeface="Space Grotesk Light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6"/>
    <p:restoredTop sz="94639"/>
  </p:normalViewPr>
  <p:slideViewPr>
    <p:cSldViewPr snapToGrid="0" snapToObjects="1">
      <p:cViewPr varScale="1">
        <p:scale>
          <a:sx n="197" d="100"/>
          <a:sy n="197" d="100"/>
        </p:scale>
        <p:origin x="9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8D012D9-5CA2-804D-AD86-C217B054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605268" y="1718131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365756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Provide Citizen-Based Technology Evolution and Support  STEM-based Student Learning.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This must be done differently than we have done before.</a:t>
            </a:r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b="1" dirty="0"/>
              <a:t>The Service needs specific FCC Support.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75851"/>
            <a:ext cx="2854669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3672" y="1613785"/>
            <a:ext cx="2362256" cy="3218400"/>
          </a:xfrm>
        </p:spPr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73057" y="1613785"/>
            <a:ext cx="2087100" cy="3218400"/>
          </a:xfrm>
        </p:spPr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185" y="1878229"/>
            <a:ext cx="7122317" cy="819900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We embrace the advantages of striving to comply with Debris Mitigation rules. The effort creates more efficient spacecraft, promotes innovation, and minimizes risk of collisions.</a:t>
            </a:r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 </a:t>
            </a:r>
          </a:p>
          <a:p>
            <a:pPr marL="565150" indent="-514350">
              <a:buAutoNum type="arabicParenR"/>
            </a:pPr>
            <a:r>
              <a:rPr lang="en-US" sz="2400" dirty="0"/>
              <a:t>Enable ambitious amateur experiment </a:t>
            </a:r>
            <a:br>
              <a:rPr lang="en-US" sz="2400" dirty="0"/>
            </a:br>
            <a:r>
              <a:rPr lang="en-US" sz="2400" dirty="0"/>
              <a:t>(e.g. Straight to Graveyard)</a:t>
            </a:r>
          </a:p>
          <a:p>
            <a:pPr marL="565150" indent="-514350">
              <a:buAutoNum type="arabicParenR"/>
            </a:pPr>
            <a:r>
              <a:rPr lang="en-US" sz="2400" dirty="0"/>
              <a:t>Defend Amateur Microwave Spectrum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Founder AMSAT, FCC 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/>
          <a:srcRect l="2498" r="22502"/>
          <a:stretch/>
        </p:blipFill>
        <p:spPr>
          <a:xfrm rot="5400000"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1" y="3250734"/>
            <a:ext cx="153843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</a:p>
          <a:p>
            <a:pPr lvl="0" algn="ctr"/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lvl="0" algn="ctr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</a:t>
            </a: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nshulmakkar@gmail.com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0C4D8-74BB-644A-B70B-9FD970F5A487}"/>
              </a:ext>
            </a:extLst>
          </p:cNvPr>
          <p:cNvSpPr/>
          <p:nvPr/>
        </p:nvSpPr>
        <p:spPr>
          <a:xfrm>
            <a:off x="4105072" y="468524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July 2021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A2A9D-9BE9-4E4F-859E-E3321F799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EC7BA55-E6FD-9C4B-A77F-99FAAA4D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3B142F1-6D17-464F-92FB-9B771A1FB5CF}"/>
              </a:ext>
            </a:extLst>
          </p:cNvPr>
          <p:cNvSpPr txBox="1">
            <a:spLocks/>
          </p:cNvSpPr>
          <p:nvPr/>
        </p:nvSpPr>
        <p:spPr>
          <a:xfrm>
            <a:off x="4297362" y="4547815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</a:t>
            </a:r>
            <a:r>
              <a:rPr lang="en-US" dirty="0"/>
              <a:t>Open Source</a:t>
            </a:r>
            <a:r>
              <a:rPr lang="en" dirty="0"/>
              <a:t>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</TotalTime>
  <Words>1102</Words>
  <Application>Microsoft Macintosh PowerPoint</Application>
  <PresentationFormat>On-screen Show (16:9)</PresentationFormat>
  <Paragraphs>157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Countdown</vt:lpstr>
      <vt:lpstr>Space Grotesk Light</vt:lpstr>
      <vt:lpstr>Space Grotesk</vt:lpstr>
      <vt:lpstr>Calibri</vt:lpstr>
      <vt:lpstr>Bianca template</vt:lpstr>
      <vt:lpstr>PowerPoint Presentation</vt:lpstr>
      <vt:lpstr>The Amateur Satellite Service in the Modern Era</vt:lpstr>
      <vt:lpstr>Open Research Institute</vt:lpstr>
      <vt:lpstr>Who is Open Research Institute?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103</cp:revision>
  <dcterms:modified xsi:type="dcterms:W3CDTF">2021-07-19T15:29:52Z</dcterms:modified>
</cp:coreProperties>
</file>